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arsall, Web (DEC)" initials="PW(" lastIdx="3" clrIdx="0">
    <p:extLst>
      <p:ext uri="{19B8F6BF-5375-455C-9EA6-DF929625EA0E}">
        <p15:presenceInfo xmlns:p15="http://schemas.microsoft.com/office/powerpoint/2012/main" userId="S::web.pearsall@dec.ny.gov::d8aad829-77bb-4e07-837f-a4ed2004b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  <a:srgbClr val="006BA6"/>
    <a:srgbClr val="00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692D9-D091-4974-AA4E-E56502E462FC}" v="12" dt="2022-03-08T02:58:57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74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elson" userId="33c1281e-890d-43cc-8989-87542ee3279f" providerId="ADAL" clId="{793692D9-D091-4974-AA4E-E56502E462FC}"/>
    <pc:docChg chg="undo redo custSel delSld modSld">
      <pc:chgData name="Nicholas Melson" userId="33c1281e-890d-43cc-8989-87542ee3279f" providerId="ADAL" clId="{793692D9-D091-4974-AA4E-E56502E462FC}" dt="2022-03-08T15:00:55.316" v="590" actId="20577"/>
      <pc:docMkLst>
        <pc:docMk/>
      </pc:docMkLst>
      <pc:sldChg chg="modSp mod">
        <pc:chgData name="Nicholas Melson" userId="33c1281e-890d-43cc-8989-87542ee3279f" providerId="ADAL" clId="{793692D9-D091-4974-AA4E-E56502E462FC}" dt="2022-03-08T01:53:11.829" v="81" actId="20577"/>
        <pc:sldMkLst>
          <pc:docMk/>
          <pc:sldMk cId="4141679079" sldId="257"/>
        </pc:sldMkLst>
        <pc:spChg chg="mod">
          <ac:chgData name="Nicholas Melson" userId="33c1281e-890d-43cc-8989-87542ee3279f" providerId="ADAL" clId="{793692D9-D091-4974-AA4E-E56502E462FC}" dt="2022-03-08T01:52:04.137" v="21" actId="20577"/>
          <ac:spMkLst>
            <pc:docMk/>
            <pc:sldMk cId="4141679079" sldId="257"/>
            <ac:spMk id="2" creationId="{DFC2E21F-8AB3-451B-A050-AB2EA787D915}"/>
          </ac:spMkLst>
        </pc:spChg>
        <pc:spChg chg="mod">
          <ac:chgData name="Nicholas Melson" userId="33c1281e-890d-43cc-8989-87542ee3279f" providerId="ADAL" clId="{793692D9-D091-4974-AA4E-E56502E462FC}" dt="2022-03-08T01:53:11.829" v="81" actId="20577"/>
          <ac:spMkLst>
            <pc:docMk/>
            <pc:sldMk cId="4141679079" sldId="257"/>
            <ac:spMk id="3" creationId="{EC9A9F79-1A27-4667-802E-632F927C97DB}"/>
          </ac:spMkLst>
        </pc:spChg>
      </pc:sldChg>
      <pc:sldChg chg="addSp delSp modSp mod">
        <pc:chgData name="Nicholas Melson" userId="33c1281e-890d-43cc-8989-87542ee3279f" providerId="ADAL" clId="{793692D9-D091-4974-AA4E-E56502E462FC}" dt="2022-03-08T02:58:35.148" v="540" actId="14100"/>
        <pc:sldMkLst>
          <pc:docMk/>
          <pc:sldMk cId="3452445489" sldId="258"/>
        </pc:sldMkLst>
        <pc:grpChg chg="del mod">
          <ac:chgData name="Nicholas Melson" userId="33c1281e-890d-43cc-8989-87542ee3279f" providerId="ADAL" clId="{793692D9-D091-4974-AA4E-E56502E462FC}" dt="2022-03-08T02:08:55.333" v="391"/>
          <ac:grpSpMkLst>
            <pc:docMk/>
            <pc:sldMk cId="3452445489" sldId="258"/>
            <ac:grpSpMk id="17" creationId="{4C2840C8-9F7E-4362-B7B0-8122512B5390}"/>
          </ac:grpSpMkLst>
        </pc:grpChg>
        <pc:grpChg chg="del mod">
          <ac:chgData name="Nicholas Melson" userId="33c1281e-890d-43cc-8989-87542ee3279f" providerId="ADAL" clId="{793692D9-D091-4974-AA4E-E56502E462FC}" dt="2022-03-08T02:08:57.752" v="394"/>
          <ac:grpSpMkLst>
            <pc:docMk/>
            <pc:sldMk cId="3452445489" sldId="258"/>
            <ac:grpSpMk id="20" creationId="{0D454938-CDDB-4BDC-8C4F-7A8ED25D8E18}"/>
          </ac:grpSpMkLst>
        </pc:grpChg>
        <pc:grpChg chg="del mod">
          <ac:chgData name="Nicholas Melson" userId="33c1281e-890d-43cc-8989-87542ee3279f" providerId="ADAL" clId="{793692D9-D091-4974-AA4E-E56502E462FC}" dt="2022-03-08T02:08:59.725" v="396"/>
          <ac:grpSpMkLst>
            <pc:docMk/>
            <pc:sldMk cId="3452445489" sldId="258"/>
            <ac:grpSpMk id="23" creationId="{49AF786F-D429-45E8-8BB4-2A45ECB0E5AC}"/>
          </ac:grpSpMkLst>
        </pc:grpChg>
        <pc:grpChg chg="del mod">
          <ac:chgData name="Nicholas Melson" userId="33c1281e-890d-43cc-8989-87542ee3279f" providerId="ADAL" clId="{793692D9-D091-4974-AA4E-E56502E462FC}" dt="2022-03-08T02:57:32.706" v="526" actId="21"/>
          <ac:grpSpMkLst>
            <pc:docMk/>
            <pc:sldMk cId="3452445489" sldId="258"/>
            <ac:grpSpMk id="25" creationId="{E0911EEC-AED3-4307-9D82-5A927CD45561}"/>
          </ac:grpSpMkLst>
        </pc:grpChg>
        <pc:picChg chg="add mod">
          <ac:chgData name="Nicholas Melson" userId="33c1281e-890d-43cc-8989-87542ee3279f" providerId="ADAL" clId="{793692D9-D091-4974-AA4E-E56502E462FC}" dt="2022-03-08T02:57:53.895" v="531" actId="1076"/>
          <ac:picMkLst>
            <pc:docMk/>
            <pc:sldMk cId="3452445489" sldId="258"/>
            <ac:picMk id="26" creationId="{A66EC17A-7C1D-4792-8F93-393D0145C594}"/>
          </ac:picMkLst>
        </pc:picChg>
        <pc:picChg chg="add mod">
          <ac:chgData name="Nicholas Melson" userId="33c1281e-890d-43cc-8989-87542ee3279f" providerId="ADAL" clId="{793692D9-D091-4974-AA4E-E56502E462FC}" dt="2022-03-08T02:58:35.148" v="540" actId="14100"/>
          <ac:picMkLst>
            <pc:docMk/>
            <pc:sldMk cId="3452445489" sldId="258"/>
            <ac:picMk id="27" creationId="{82823D45-BA3B-4790-8AA7-517571F57775}"/>
          </ac:picMkLst>
        </pc:picChg>
        <pc:picChg chg="del mod">
          <ac:chgData name="Nicholas Melson" userId="33c1281e-890d-43cc-8989-87542ee3279f" providerId="ADAL" clId="{793692D9-D091-4974-AA4E-E56502E462FC}" dt="2022-03-08T02:57:29.433" v="525" actId="21"/>
          <ac:picMkLst>
            <pc:docMk/>
            <pc:sldMk cId="3452445489" sldId="258"/>
            <ac:picMk id="1024" creationId="{901FF593-5191-470D-B9CF-3D623BEA69CC}"/>
          </ac:picMkLst>
        </pc:picChg>
        <pc:inkChg chg="add del">
          <ac:chgData name="Nicholas Melson" userId="33c1281e-890d-43cc-8989-87542ee3279f" providerId="ADAL" clId="{793692D9-D091-4974-AA4E-E56502E462FC}" dt="2022-03-08T02:06:28.148" v="363" actId="9405"/>
          <ac:inkMkLst>
            <pc:docMk/>
            <pc:sldMk cId="3452445489" sldId="258"/>
            <ac:inkMk id="3" creationId="{C2218089-7475-4C6A-BC49-05320232A78D}"/>
          </ac:inkMkLst>
        </pc:inkChg>
        <pc:inkChg chg="add del">
          <ac:chgData name="Nicholas Melson" userId="33c1281e-890d-43cc-8989-87542ee3279f" providerId="ADAL" clId="{793692D9-D091-4974-AA4E-E56502E462FC}" dt="2022-03-08T02:06:56.888" v="365" actId="9405"/>
          <ac:inkMkLst>
            <pc:docMk/>
            <pc:sldMk cId="3452445489" sldId="258"/>
            <ac:inkMk id="4" creationId="{43A73C7E-98E9-429E-B894-8B1511E59CD4}"/>
          </ac:inkMkLst>
        </pc:inkChg>
        <pc:inkChg chg="add del">
          <ac:chgData name="Nicholas Melson" userId="33c1281e-890d-43cc-8989-87542ee3279f" providerId="ADAL" clId="{793692D9-D091-4974-AA4E-E56502E462FC}" dt="2022-03-08T02:07:14.815" v="367" actId="9405"/>
          <ac:inkMkLst>
            <pc:docMk/>
            <pc:sldMk cId="3452445489" sldId="258"/>
            <ac:inkMk id="5" creationId="{D013BBBD-EAFE-4D23-B905-5723FB7123A7}"/>
          </ac:inkMkLst>
        </pc:inkChg>
        <pc:inkChg chg="add del">
          <ac:chgData name="Nicholas Melson" userId="33c1281e-890d-43cc-8989-87542ee3279f" providerId="ADAL" clId="{793692D9-D091-4974-AA4E-E56502E462FC}" dt="2022-03-08T02:07:26.180" v="369" actId="9405"/>
          <ac:inkMkLst>
            <pc:docMk/>
            <pc:sldMk cId="3452445489" sldId="258"/>
            <ac:inkMk id="6" creationId="{150C85C5-A5EF-4F0D-B641-15B8B03D38FD}"/>
          </ac:inkMkLst>
        </pc:inkChg>
        <pc:inkChg chg="add del">
          <ac:chgData name="Nicholas Melson" userId="33c1281e-890d-43cc-8989-87542ee3279f" providerId="ADAL" clId="{793692D9-D091-4974-AA4E-E56502E462FC}" dt="2022-03-08T02:07:44.616" v="373" actId="9405"/>
          <ac:inkMkLst>
            <pc:docMk/>
            <pc:sldMk cId="3452445489" sldId="258"/>
            <ac:inkMk id="7" creationId="{94EC3137-4A2B-4A0D-A401-616978A2D506}"/>
          </ac:inkMkLst>
        </pc:inkChg>
        <pc:inkChg chg="add del">
          <ac:chgData name="Nicholas Melson" userId="33c1281e-890d-43cc-8989-87542ee3279f" providerId="ADAL" clId="{793692D9-D091-4974-AA4E-E56502E462FC}" dt="2022-03-08T02:07:58.897" v="375" actId="9405"/>
          <ac:inkMkLst>
            <pc:docMk/>
            <pc:sldMk cId="3452445489" sldId="258"/>
            <ac:inkMk id="8" creationId="{024D3661-2C89-4A36-9A5E-0A9FA2A1EC2A}"/>
          </ac:inkMkLst>
        </pc:inkChg>
        <pc:inkChg chg="add del">
          <ac:chgData name="Nicholas Melson" userId="33c1281e-890d-43cc-8989-87542ee3279f" providerId="ADAL" clId="{793692D9-D091-4974-AA4E-E56502E462FC}" dt="2022-03-08T02:08:08.735" v="377" actId="9405"/>
          <ac:inkMkLst>
            <pc:docMk/>
            <pc:sldMk cId="3452445489" sldId="258"/>
            <ac:inkMk id="9" creationId="{80C66E35-9C09-41E7-86C0-8AE023D9585C}"/>
          </ac:inkMkLst>
        </pc:inkChg>
        <pc:inkChg chg="add del">
          <ac:chgData name="Nicholas Melson" userId="33c1281e-890d-43cc-8989-87542ee3279f" providerId="ADAL" clId="{793692D9-D091-4974-AA4E-E56502E462FC}" dt="2022-03-08T02:08:20.676" v="379" actId="9405"/>
          <ac:inkMkLst>
            <pc:docMk/>
            <pc:sldMk cId="3452445489" sldId="258"/>
            <ac:inkMk id="10" creationId="{BE010565-607D-4F1A-972D-63FA0D9DB059}"/>
          </ac:inkMkLst>
        </pc:inkChg>
        <pc:inkChg chg="add del">
          <ac:chgData name="Nicholas Melson" userId="33c1281e-890d-43cc-8989-87542ee3279f" providerId="ADAL" clId="{793692D9-D091-4974-AA4E-E56502E462FC}" dt="2022-03-08T02:08:28.332" v="381" actId="9405"/>
          <ac:inkMkLst>
            <pc:docMk/>
            <pc:sldMk cId="3452445489" sldId="258"/>
            <ac:inkMk id="11" creationId="{8A7D7192-A1CD-46BB-A242-7CB428306314}"/>
          </ac:inkMkLst>
        </pc:inkChg>
        <pc:inkChg chg="add del">
          <ac:chgData name="Nicholas Melson" userId="33c1281e-890d-43cc-8989-87542ee3279f" providerId="ADAL" clId="{793692D9-D091-4974-AA4E-E56502E462FC}" dt="2022-03-08T02:08:36.934" v="383" actId="9405"/>
          <ac:inkMkLst>
            <pc:docMk/>
            <pc:sldMk cId="3452445489" sldId="258"/>
            <ac:inkMk id="12" creationId="{02688B46-C9A8-49E3-B7D7-E842313C6264}"/>
          </ac:inkMkLst>
        </pc:inkChg>
        <pc:inkChg chg="add del">
          <ac:chgData name="Nicholas Melson" userId="33c1281e-890d-43cc-8989-87542ee3279f" providerId="ADAL" clId="{793692D9-D091-4974-AA4E-E56502E462FC}" dt="2022-03-08T02:57:36.386" v="527" actId="21"/>
          <ac:inkMkLst>
            <pc:docMk/>
            <pc:sldMk cId="3452445489" sldId="258"/>
            <ac:inkMk id="13" creationId="{332304BA-6270-465A-9754-E1915FEAEECA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14" creationId="{2DB9A190-A4BF-4F65-9595-F2ACDD8E6016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15" creationId="{FD8F131A-2302-49D4-A905-B4C7C868D6F9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16" creationId="{7B82D690-67FC-4E5E-A438-BD0D24ACCF5C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18" creationId="{128FD5DC-FE6A-4745-B66C-F82935D7ABCD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19" creationId="{52D87048-6A68-48FF-8F1F-88D7E6502932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21" creationId="{DBB85297-9009-4800-B310-05BE2CE92F08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22" creationId="{CBA2DBFE-2B60-4483-82A4-65CC0A55D577}"/>
          </ac:inkMkLst>
        </pc:inkChg>
        <pc:inkChg chg="add mod">
          <ac:chgData name="Nicholas Melson" userId="33c1281e-890d-43cc-8989-87542ee3279f" providerId="ADAL" clId="{793692D9-D091-4974-AA4E-E56502E462FC}" dt="2022-03-08T02:08:59.725" v="396"/>
          <ac:inkMkLst>
            <pc:docMk/>
            <pc:sldMk cId="3452445489" sldId="258"/>
            <ac:inkMk id="24" creationId="{0113443C-2AAB-41A8-8CDD-B81EF759AFC4}"/>
          </ac:inkMkLst>
        </pc:inkChg>
        <pc:inkChg chg="add del">
          <ac:chgData name="Nicholas Melson" userId="33c1281e-890d-43cc-8989-87542ee3279f" providerId="ADAL" clId="{793692D9-D091-4974-AA4E-E56502E462FC}" dt="2022-03-08T02:57:41.651" v="529" actId="21"/>
          <ac:inkMkLst>
            <pc:docMk/>
            <pc:sldMk cId="3452445489" sldId="258"/>
            <ac:inkMk id="33" creationId="{E0F51CF7-0987-4740-8E96-86A6DC532CE8}"/>
          </ac:inkMkLst>
        </pc:inkChg>
      </pc:sldChg>
      <pc:sldChg chg="modSp mod">
        <pc:chgData name="Nicholas Melson" userId="33c1281e-890d-43cc-8989-87542ee3279f" providerId="ADAL" clId="{793692D9-D091-4974-AA4E-E56502E462FC}" dt="2022-03-08T01:57:23.153" v="275" actId="20577"/>
        <pc:sldMkLst>
          <pc:docMk/>
          <pc:sldMk cId="249766440" sldId="259"/>
        </pc:sldMkLst>
        <pc:spChg chg="mod">
          <ac:chgData name="Nicholas Melson" userId="33c1281e-890d-43cc-8989-87542ee3279f" providerId="ADAL" clId="{793692D9-D091-4974-AA4E-E56502E462FC}" dt="2022-03-08T01:53:37.100" v="103" actId="20577"/>
          <ac:spMkLst>
            <pc:docMk/>
            <pc:sldMk cId="249766440" sldId="259"/>
            <ac:spMk id="2" creationId="{777D594A-10C9-488A-BC5E-AD687A589813}"/>
          </ac:spMkLst>
        </pc:spChg>
        <pc:spChg chg="mod">
          <ac:chgData name="Nicholas Melson" userId="33c1281e-890d-43cc-8989-87542ee3279f" providerId="ADAL" clId="{793692D9-D091-4974-AA4E-E56502E462FC}" dt="2022-03-08T01:57:23.153" v="275" actId="20577"/>
          <ac:spMkLst>
            <pc:docMk/>
            <pc:sldMk cId="249766440" sldId="259"/>
            <ac:spMk id="3" creationId="{2ACCB475-380F-412E-9F67-BB31FD78CFAB}"/>
          </ac:spMkLst>
        </pc:spChg>
      </pc:sldChg>
      <pc:sldChg chg="addSp delSp modSp mod">
        <pc:chgData name="Nicholas Melson" userId="33c1281e-890d-43cc-8989-87542ee3279f" providerId="ADAL" clId="{793692D9-D091-4974-AA4E-E56502E462FC}" dt="2022-03-08T02:29:11.088" v="471" actId="20577"/>
        <pc:sldMkLst>
          <pc:docMk/>
          <pc:sldMk cId="1253217853" sldId="260"/>
        </pc:sldMkLst>
        <pc:spChg chg="mod">
          <ac:chgData name="Nicholas Melson" userId="33c1281e-890d-43cc-8989-87542ee3279f" providerId="ADAL" clId="{793692D9-D091-4974-AA4E-E56502E462FC}" dt="2022-03-08T02:29:11.088" v="471" actId="20577"/>
          <ac:spMkLst>
            <pc:docMk/>
            <pc:sldMk cId="1253217853" sldId="260"/>
            <ac:spMk id="3" creationId="{FC25C62F-3AB5-45BB-856C-9D10937D57B8}"/>
          </ac:spMkLst>
        </pc:spChg>
        <pc:inkChg chg="add">
          <ac:chgData name="Nicholas Melson" userId="33c1281e-890d-43cc-8989-87542ee3279f" providerId="ADAL" clId="{793692D9-D091-4974-AA4E-E56502E462FC}" dt="2022-03-08T02:09:10.192" v="397" actId="9405"/>
          <ac:inkMkLst>
            <pc:docMk/>
            <pc:sldMk cId="1253217853" sldId="260"/>
            <ac:inkMk id="4" creationId="{865040B9-26FF-4CEF-A59A-E287742142D0}"/>
          </ac:inkMkLst>
        </pc:inkChg>
        <pc:inkChg chg="add del">
          <ac:chgData name="Nicholas Melson" userId="33c1281e-890d-43cc-8989-87542ee3279f" providerId="ADAL" clId="{793692D9-D091-4974-AA4E-E56502E462FC}" dt="2022-03-08T02:28:09.881" v="399" actId="9405"/>
          <ac:inkMkLst>
            <pc:docMk/>
            <pc:sldMk cId="1253217853" sldId="260"/>
            <ac:inkMk id="6" creationId="{2742669E-22BC-491C-A774-BFD2D46B8A8C}"/>
          </ac:inkMkLst>
        </pc:inkChg>
        <pc:inkChg chg="add del">
          <ac:chgData name="Nicholas Melson" userId="33c1281e-890d-43cc-8989-87542ee3279f" providerId="ADAL" clId="{793692D9-D091-4974-AA4E-E56502E462FC}" dt="2022-03-08T02:28:31.465" v="403" actId="9405"/>
          <ac:inkMkLst>
            <pc:docMk/>
            <pc:sldMk cId="1253217853" sldId="260"/>
            <ac:inkMk id="7" creationId="{87DB9341-BFF1-48B5-A8B5-6A5BDFD19DEB}"/>
          </ac:inkMkLst>
        </pc:inkChg>
        <pc:inkChg chg="add del">
          <ac:chgData name="Nicholas Melson" userId="33c1281e-890d-43cc-8989-87542ee3279f" providerId="ADAL" clId="{793692D9-D091-4974-AA4E-E56502E462FC}" dt="2022-03-08T02:28:15.864" v="402" actId="9405"/>
          <ac:inkMkLst>
            <pc:docMk/>
            <pc:sldMk cId="1253217853" sldId="260"/>
            <ac:inkMk id="8" creationId="{6C184BD0-464D-4E31-91AA-C696D622A62B}"/>
          </ac:inkMkLst>
        </pc:inkChg>
      </pc:sldChg>
      <pc:sldChg chg="modSp mod">
        <pc:chgData name="Nicholas Melson" userId="33c1281e-890d-43cc-8989-87542ee3279f" providerId="ADAL" clId="{793692D9-D091-4974-AA4E-E56502E462FC}" dt="2022-03-08T02:55:00.602" v="524" actId="20577"/>
        <pc:sldMkLst>
          <pc:docMk/>
          <pc:sldMk cId="2257005804" sldId="261"/>
        </pc:sldMkLst>
        <pc:spChg chg="mod">
          <ac:chgData name="Nicholas Melson" userId="33c1281e-890d-43cc-8989-87542ee3279f" providerId="ADAL" clId="{793692D9-D091-4974-AA4E-E56502E462FC}" dt="2022-03-08T02:55:00.602" v="524" actId="20577"/>
          <ac:spMkLst>
            <pc:docMk/>
            <pc:sldMk cId="2257005804" sldId="261"/>
            <ac:spMk id="3" creationId="{FC25C62F-3AB5-45BB-856C-9D10937D57B8}"/>
          </ac:spMkLst>
        </pc:spChg>
      </pc:sldChg>
      <pc:sldChg chg="modSp mod">
        <pc:chgData name="Nicholas Melson" userId="33c1281e-890d-43cc-8989-87542ee3279f" providerId="ADAL" clId="{793692D9-D091-4974-AA4E-E56502E462FC}" dt="2022-03-08T15:00:55.316" v="590" actId="20577"/>
        <pc:sldMkLst>
          <pc:docMk/>
          <pc:sldMk cId="1210336757" sldId="263"/>
        </pc:sldMkLst>
        <pc:spChg chg="mod">
          <ac:chgData name="Nicholas Melson" userId="33c1281e-890d-43cc-8989-87542ee3279f" providerId="ADAL" clId="{793692D9-D091-4974-AA4E-E56502E462FC}" dt="2022-03-08T15:00:55.316" v="590" actId="20577"/>
          <ac:spMkLst>
            <pc:docMk/>
            <pc:sldMk cId="1210336757" sldId="263"/>
            <ac:spMk id="3" creationId="{9D66218E-5455-4EFC-B8F8-BDE0E3BF4A4B}"/>
          </ac:spMkLst>
        </pc:spChg>
      </pc:sldChg>
      <pc:sldChg chg="delSp modSp mod">
        <pc:chgData name="Nicholas Melson" userId="33c1281e-890d-43cc-8989-87542ee3279f" providerId="ADAL" clId="{793692D9-D091-4974-AA4E-E56502E462FC}" dt="2022-03-08T02:59:16.107" v="548" actId="27636"/>
        <pc:sldMkLst>
          <pc:docMk/>
          <pc:sldMk cId="156587713" sldId="264"/>
        </pc:sldMkLst>
        <pc:spChg chg="mod">
          <ac:chgData name="Nicholas Melson" userId="33c1281e-890d-43cc-8989-87542ee3279f" providerId="ADAL" clId="{793692D9-D091-4974-AA4E-E56502E462FC}" dt="2022-03-08T02:59:16.107" v="548" actId="27636"/>
          <ac:spMkLst>
            <pc:docMk/>
            <pc:sldMk cId="156587713" sldId="264"/>
            <ac:spMk id="3" creationId="{1E8A19C3-BCE6-4FDC-A93D-94DEB8C80736}"/>
          </ac:spMkLst>
        </pc:spChg>
        <pc:picChg chg="del">
          <ac:chgData name="Nicholas Melson" userId="33c1281e-890d-43cc-8989-87542ee3279f" providerId="ADAL" clId="{793692D9-D091-4974-AA4E-E56502E462FC}" dt="2022-03-08T02:01:25.085" v="355" actId="478"/>
          <ac:picMkLst>
            <pc:docMk/>
            <pc:sldMk cId="156587713" sldId="264"/>
            <ac:picMk id="3074" creationId="{B54863A2-CC7B-4C30-B4C9-4468C212D5CF}"/>
          </ac:picMkLst>
        </pc:picChg>
      </pc:sldChg>
      <pc:sldChg chg="addSp delSp modSp del">
        <pc:chgData name="Nicholas Melson" userId="33c1281e-890d-43cc-8989-87542ee3279f" providerId="ADAL" clId="{793692D9-D091-4974-AA4E-E56502E462FC}" dt="2022-03-08T02:03:13.898" v="359" actId="2696"/>
        <pc:sldMkLst>
          <pc:docMk/>
          <pc:sldMk cId="2255747946" sldId="267"/>
        </pc:sldMkLst>
        <pc:spChg chg="del">
          <ac:chgData name="Nicholas Melson" userId="33c1281e-890d-43cc-8989-87542ee3279f" providerId="ADAL" clId="{793692D9-D091-4974-AA4E-E56502E462FC}" dt="2022-03-08T02:02:34.428" v="358"/>
          <ac:spMkLst>
            <pc:docMk/>
            <pc:sldMk cId="2255747946" sldId="267"/>
            <ac:spMk id="3" creationId="{0899BF60-D2E2-402C-BF1D-B4C233F5900E}"/>
          </ac:spMkLst>
        </pc:spChg>
        <pc:spChg chg="add del">
          <ac:chgData name="Nicholas Melson" userId="33c1281e-890d-43cc-8989-87542ee3279f" providerId="ADAL" clId="{793692D9-D091-4974-AA4E-E56502E462FC}" dt="2022-03-08T02:02:13.070" v="357"/>
          <ac:spMkLst>
            <pc:docMk/>
            <pc:sldMk cId="2255747946" sldId="267"/>
            <ac:spMk id="4" creationId="{24747ECC-25DB-4BB4-AF79-FD2052974539}"/>
          </ac:spMkLst>
        </pc:spChg>
        <pc:spChg chg="add del mod">
          <ac:chgData name="Nicholas Melson" userId="33c1281e-890d-43cc-8989-87542ee3279f" providerId="ADAL" clId="{793692D9-D091-4974-AA4E-E56502E462FC}" dt="2022-03-08T02:02:34.428" v="358"/>
          <ac:spMkLst>
            <pc:docMk/>
            <pc:sldMk cId="2255747946" sldId="267"/>
            <ac:spMk id="5" creationId="{50C87296-05AB-42D4-A26F-F4EC00988440}"/>
          </ac:spMkLst>
        </pc:spChg>
        <pc:spChg chg="add mod">
          <ac:chgData name="Nicholas Melson" userId="33c1281e-890d-43cc-8989-87542ee3279f" providerId="ADAL" clId="{793692D9-D091-4974-AA4E-E56502E462FC}" dt="2022-03-08T02:02:34.428" v="358"/>
          <ac:spMkLst>
            <pc:docMk/>
            <pc:sldMk cId="2255747946" sldId="267"/>
            <ac:spMk id="6" creationId="{C2115DBC-E49D-4A91-8879-CF9077EA0E76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3:22:43.868" idx="2">
    <p:pos x="10" y="10"/>
    <p:text>Remove the sub-bullet " improve fish habitat"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3:23:38.575" idx="3">
    <p:pos x="10" y="10"/>
    <p:text>Second bullet remove ", providing"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3:16:20.657" idx="1">
    <p:pos x="10" y="10"/>
    <p:text>1st bullet - after "fishing access and" add "strengthen environmental resiliency through" and remove "other".</p:text>
    <p:extLst>
      <p:ext uri="{C676402C-5697-4E1C-873F-D02D1690AC5C}">
        <p15:threadingInfo xmlns:p15="http://schemas.microsoft.com/office/powerpoint/2012/main" timeZoneBias="30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2:09:10.1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8" y="432487"/>
            <a:ext cx="4893279" cy="1101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38" y="1861281"/>
            <a:ext cx="10234128" cy="1489478"/>
          </a:xfrm>
        </p:spPr>
        <p:txBody>
          <a:bodyPr anchor="b">
            <a:normAutofit/>
          </a:bodyPr>
          <a:lstStyle>
            <a:lvl1pPr algn="l">
              <a:defRPr lang="en-US" sz="5400" b="1" kern="1200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38" y="3476758"/>
            <a:ext cx="10241391" cy="1439214"/>
          </a:xfrm>
        </p:spPr>
        <p:txBody>
          <a:bodyPr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97780"/>
            <a:ext cx="12192000" cy="18288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50"/>
            <a:ext cx="12192000" cy="101899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656882" y="5343037"/>
            <a:ext cx="2545279" cy="292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March 8,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63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1724"/>
            <a:ext cx="3932237" cy="143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21725"/>
            <a:ext cx="6172200" cy="523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3939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1724"/>
            <a:ext cx="3932237" cy="143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621725"/>
            <a:ext cx="6172200" cy="52393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337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35025"/>
            <a:ext cx="11201400" cy="821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5929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80719"/>
            <a:ext cx="2628900" cy="54962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0719"/>
            <a:ext cx="7734300" cy="54962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8063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-2" y="2044699"/>
            <a:ext cx="7131051" cy="3881967"/>
          </a:xfrm>
          <a:prstGeom prst="rect">
            <a:avLst/>
          </a:prstGeom>
          <a:solidFill>
            <a:srgbClr val="002D73"/>
          </a:solidFill>
          <a:ln w="3175" cmpd="sng">
            <a:solidFill>
              <a:srgbClr val="002D73"/>
            </a:solidFill>
          </a:ln>
          <a:effectLst/>
        </p:spPr>
        <p:txBody>
          <a:bodyPr vert="horz" lIns="457200" tIns="45720" rIns="91440" bIns="45720" rtlCol="0" anchor="t" anchorCtr="0">
            <a:normAutofit/>
          </a:bodyPr>
          <a:lstStyle>
            <a:lvl1pPr marL="16827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US" sz="5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04015"/>
            <a:ext cx="7040880" cy="3337985"/>
          </a:xfrm>
          <a:solidFill>
            <a:srgbClr val="002D73"/>
          </a:solidFill>
          <a:ln w="3175" cmpd="sng">
            <a:solidFill>
              <a:srgbClr val="002D73"/>
            </a:solidFill>
          </a:ln>
          <a:effectLst/>
        </p:spPr>
        <p:txBody>
          <a:bodyPr lIns="457200" anchor="t" anchorCtr="0">
            <a:normAutofit/>
          </a:bodyPr>
          <a:lstStyle>
            <a:lvl1pPr marL="228600" indent="0">
              <a:spcBef>
                <a:spcPts val="12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5943600"/>
            <a:ext cx="6527798" cy="465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12192000" cy="394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b="1" kern="1200" smtClean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pPr algn="r"/>
              <a:t>‹#›</a:t>
            </a:fld>
            <a:endParaRPr lang="en-US" sz="1500" b="1" kern="1200" dirty="0">
              <a:solidFill>
                <a:srgbClr val="002D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990726"/>
            <a:ext cx="7137400" cy="114300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>
                <a:solidFill>
                  <a:srgbClr val="002D73"/>
                </a:solidFill>
              </a:rPr>
              <a:pPr/>
              <a:t>March 7, 2022</a:t>
            </a:fld>
            <a:endParaRPr lang="en-US" sz="1500" dirty="0">
              <a:solidFill>
                <a:srgbClr val="002D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4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" y="2113101"/>
            <a:ext cx="11872776" cy="160946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4220" y="3941536"/>
            <a:ext cx="11867665" cy="180653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lang="en-US" sz="310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69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74" y="4456128"/>
            <a:ext cx="10805706" cy="151092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85322" y="2748133"/>
            <a:ext cx="10772862" cy="158170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34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2" y="602179"/>
            <a:ext cx="11353108" cy="875897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6" y="1752601"/>
            <a:ext cx="11008742" cy="4191000"/>
          </a:xfr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 sz="2400"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March 8, 2022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75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13128"/>
            <a:ext cx="11201400" cy="86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63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128"/>
            <a:ext cx="10515600" cy="821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9747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13127"/>
            <a:ext cx="11201400" cy="821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52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March 7, 2022</a:t>
            </a:fld>
            <a:endParaRPr lang="en-US" sz="15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302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90" y="5991277"/>
            <a:ext cx="2125803" cy="4783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016" y="525673"/>
            <a:ext cx="11201400" cy="109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6" y="1752601"/>
            <a:ext cx="1078366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39455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418756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kern="1200" dirty="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700"/>
        </a:spcBef>
        <a:buFont typeface="Lucida Grande"/>
        <a:buChar char="–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8938" indent="-287338" algn="l" defTabSz="914400" rtl="0" eaLnBrk="1" latinLnBrk="0" hangingPunct="1">
        <a:lnSpc>
          <a:spcPct val="90000"/>
        </a:lnSpc>
        <a:spcBef>
          <a:spcPts val="700"/>
        </a:spcBef>
        <a:buFont typeface="Lucida Grande"/>
        <a:buChar char="»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FQ_No_XX_ACEprogram@nypa.gov" TargetMode="External"/><Relationship Id="rId2" Type="http://schemas.openxmlformats.org/officeDocument/2006/relationships/hyperlink" Target="mailto:OnTheCanals@nypa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anals.ny.gov/Fall_fishing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 and Conservation Easement (ACE) Program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45102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6807-7139-49AD-960F-6481DC4E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Program -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3F61-E918-4D03-B808-5AE7C474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390650"/>
            <a:ext cx="11008742" cy="4600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Step 1: </a:t>
            </a:r>
            <a:r>
              <a:rPr lang="en-US" sz="2200" dirty="0"/>
              <a:t>Interested landowners respond to this RFEI.</a:t>
            </a:r>
            <a:endParaRPr lang="en-US" sz="2200" strike="sngStrike" dirty="0"/>
          </a:p>
          <a:p>
            <a:pPr>
              <a:lnSpc>
                <a:spcPct val="100000"/>
              </a:lnSpc>
            </a:pPr>
            <a:r>
              <a:rPr lang="en-US" sz="2200" b="1" dirty="0"/>
              <a:t>Step 2: </a:t>
            </a:r>
            <a:r>
              <a:rPr lang="en-US" sz="2200" dirty="0"/>
              <a:t>NYPA and NYSDEC will assess responses and evaluate each respondent’s property based on the selection criteria.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Step 3: </a:t>
            </a:r>
            <a:r>
              <a:rPr lang="en-US" sz="2200" dirty="0"/>
              <a:t>NYPA and NYSDEC will contact selected respondents to discuss participating in the program. 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Step 4: </a:t>
            </a:r>
            <a:r>
              <a:rPr lang="en-US" sz="2200" dirty="0"/>
              <a:t>An independent appraiser will conduct an appraisal to determine the acquisition price.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Step 5: </a:t>
            </a:r>
            <a:r>
              <a:rPr lang="en-US" sz="2200" dirty="0"/>
              <a:t>If acquisition price and other terms of access and conservation easement are agreed upon a purchase agreement will be executed between New York State (acting through the Commissioner of NYS DEC) and the property owner, subject to all required reviews and approvals.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Note: Respondent will have the opportunity to opt out should a final agreement not be reached.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3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CE0E-D3EF-4260-8AB0-4C28F61A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7F0C-9205-4EEA-90E9-0C163BCD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interested, send the following info via the Response Form that accompanied the RFEI or available by contacting </a:t>
            </a:r>
            <a:r>
              <a:rPr lang="en-US" sz="2000" dirty="0">
                <a:hlinkClick r:id="rId2"/>
              </a:rPr>
              <a:t>OnTheCanals@nypa.gov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Name and contact information of property owner</a:t>
            </a:r>
          </a:p>
          <a:p>
            <a:pPr lvl="1"/>
            <a:r>
              <a:rPr lang="en-US" sz="2000" dirty="0"/>
              <a:t>Property address and size</a:t>
            </a:r>
          </a:p>
          <a:p>
            <a:pPr lvl="1"/>
            <a:r>
              <a:rPr lang="en-US" sz="2000" dirty="0"/>
              <a:t>Tributary name</a:t>
            </a:r>
          </a:p>
          <a:p>
            <a:pPr lvl="1"/>
            <a:r>
              <a:rPr lang="en-US" sz="2000" dirty="0"/>
              <a:t>Tax Parcel ID</a:t>
            </a:r>
            <a:endParaRPr lang="en-US" sz="2000" strike="sngStrike" dirty="0"/>
          </a:p>
          <a:p>
            <a:pPr lvl="1"/>
            <a:r>
              <a:rPr lang="en-US" sz="2000" dirty="0"/>
              <a:t>Description of current land use</a:t>
            </a:r>
          </a:p>
          <a:p>
            <a:pPr lvl="1"/>
            <a:r>
              <a:rPr lang="en-US" sz="2000" b="1" dirty="0"/>
              <a:t>Submission deadline: April 4, 2022</a:t>
            </a:r>
          </a:p>
          <a:p>
            <a:r>
              <a:rPr lang="en-US" sz="2000" dirty="0"/>
              <a:t>Questions? Email  </a:t>
            </a:r>
            <a:r>
              <a:rPr lang="en-GB" sz="2000" b="1" u="sng" dirty="0">
                <a:solidFill>
                  <a:srgbClr val="0070C0"/>
                </a:solidFill>
              </a:rPr>
              <a:t>OnTheCanals</a:t>
            </a:r>
            <a:r>
              <a:rPr lang="en-GB" sz="20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@nypa</a:t>
            </a:r>
            <a:r>
              <a:rPr lang="en-GB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2000" b="1" u="sng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by March 11, 2022. </a:t>
            </a:r>
          </a:p>
          <a:p>
            <a:pPr lvl="1"/>
            <a:r>
              <a:rPr lang="en-GB" sz="2000" dirty="0"/>
              <a:t>Answers will be posted publicly on the Fall Fishing Program website – </a:t>
            </a:r>
            <a:r>
              <a:rPr lang="en-US" sz="2000" dirty="0">
                <a:hlinkClick r:id="rId4"/>
              </a:rPr>
              <a:t>www.canals.ny.gov/Fall_fishing/index.html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18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E21F-8AB3-451B-A050-AB2EA78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9F79-1A27-4667-802E-632F927C9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- NYS Canal System &amp; Reimagine the Canals</a:t>
            </a:r>
          </a:p>
          <a:p>
            <a:r>
              <a:rPr lang="en-US" dirty="0"/>
              <a:t>Fall Fishing Program Background </a:t>
            </a:r>
          </a:p>
          <a:p>
            <a:r>
              <a:rPr lang="en-US" dirty="0"/>
              <a:t>ACE Program Overview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Question and Answer Period</a:t>
            </a:r>
          </a:p>
        </p:txBody>
      </p:sp>
    </p:spTree>
    <p:extLst>
      <p:ext uri="{BB962C8B-B14F-4D97-AF65-F5344CB8AC3E}">
        <p14:creationId xmlns:p14="http://schemas.microsoft.com/office/powerpoint/2010/main" val="414167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AF4-F9CD-41B0-8E21-F951D810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NYS Canal System (500+ miles long)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BBF0D0A-7F88-492F-A02C-E22636869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31048" r="30769" b="23558"/>
          <a:stretch/>
        </p:blipFill>
        <p:spPr>
          <a:xfrm>
            <a:off x="3722390" y="4248177"/>
            <a:ext cx="2808312" cy="22663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AD67259-2DF4-48A5-A11A-EF1B036F9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91" r="6384" b="17074"/>
          <a:stretch/>
        </p:blipFill>
        <p:spPr>
          <a:xfrm>
            <a:off x="771845" y="4241964"/>
            <a:ext cx="2806529" cy="2276087"/>
          </a:xfrm>
          <a:prstGeom prst="rect">
            <a:avLst/>
          </a:prstGeom>
        </p:spPr>
      </p:pic>
      <p:pic>
        <p:nvPicPr>
          <p:cNvPr id="68" name="movable dams">
            <a:extLst>
              <a:ext uri="{FF2B5EF4-FFF2-40B4-BE49-F238E27FC236}">
                <a16:creationId xmlns:a16="http://schemas.microsoft.com/office/drawing/2014/main" id="{3B94C6CF-4A92-4548-B2F5-A8762712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2" b="9292"/>
          <a:stretch/>
        </p:blipFill>
        <p:spPr>
          <a:xfrm>
            <a:off x="6675334" y="4248304"/>
            <a:ext cx="2817989" cy="2263239"/>
          </a:xfrm>
          <a:prstGeom prst="rect">
            <a:avLst/>
          </a:prstGeom>
        </p:spPr>
      </p:pic>
      <p:sp>
        <p:nvSpPr>
          <p:cNvPr id="69" name="TextBox 4">
            <a:extLst>
              <a:ext uri="{FF2B5EF4-FFF2-40B4-BE49-F238E27FC236}">
                <a16:creationId xmlns:a16="http://schemas.microsoft.com/office/drawing/2014/main" id="{530D8BCC-0975-4923-AFC0-B40AFD01491E}"/>
              </a:ext>
            </a:extLst>
          </p:cNvPr>
          <p:cNvSpPr txBox="1"/>
          <p:nvPr/>
        </p:nvSpPr>
        <p:spPr>
          <a:xfrm>
            <a:off x="6842361" y="4354287"/>
            <a:ext cx="1900755" cy="513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600"/>
              </a:lnSpc>
              <a:defRPr lang="en-US"/>
            </a:pPr>
            <a:r>
              <a:rPr lang="en-US" altLang="zh-CN" sz="1600" dirty="0">
                <a:solidFill>
                  <a:srgbClr val="FFFFFF"/>
                </a:solidFill>
                <a:latin typeface="ITC Franklin Gothic LT Demi Com Regular" charset="77"/>
                <a:ea typeface="ITC Franklin Gothic LT Demi Com Regular" charset="77"/>
                <a:cs typeface="ITC Franklin Gothic LT Demi Com Regular" charset="77"/>
              </a:rPr>
              <a:t>Movable Dams</a:t>
            </a:r>
            <a:endParaRPr sz="1600" dirty="0">
              <a:solidFill>
                <a:srgbClr val="FFFFFF"/>
              </a:solidFill>
              <a:latin typeface="ITC Franklin Gothic LT Demi Com Regular" charset="77"/>
              <a:ea typeface="ITC Franklin Gothic LT Demi Com Regular" charset="77"/>
              <a:cs typeface="ITC Franklin Gothic LT Demi Com Regular" charset="77"/>
            </a:endParaRPr>
          </a:p>
        </p:txBody>
      </p:sp>
      <p:sp>
        <p:nvSpPr>
          <p:cNvPr id="70" name="TextBox 4">
            <a:extLst>
              <a:ext uri="{FF2B5EF4-FFF2-40B4-BE49-F238E27FC236}">
                <a16:creationId xmlns:a16="http://schemas.microsoft.com/office/drawing/2014/main" id="{E571660F-B0D2-4BF3-8BE2-EEBF0BAD5338}"/>
              </a:ext>
            </a:extLst>
          </p:cNvPr>
          <p:cNvSpPr txBox="1"/>
          <p:nvPr/>
        </p:nvSpPr>
        <p:spPr>
          <a:xfrm>
            <a:off x="3907715" y="4354287"/>
            <a:ext cx="1900755" cy="513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600"/>
              </a:lnSpc>
              <a:defRPr lang="en-US"/>
            </a:pPr>
            <a:r>
              <a:rPr lang="en-US" altLang="zh-CN" sz="1600" dirty="0">
                <a:solidFill>
                  <a:srgbClr val="FFFFFF"/>
                </a:solidFill>
                <a:latin typeface="ITC Franklin Gothic LT Demi Com Regular" charset="77"/>
                <a:ea typeface="ITC Franklin Gothic LT Demi Com Regular" charset="77"/>
                <a:cs typeface="ITC Franklin Gothic LT Demi Com Regular" charset="77"/>
              </a:rPr>
              <a:t>Locks</a:t>
            </a:r>
            <a:endParaRPr sz="1600" dirty="0">
              <a:solidFill>
                <a:srgbClr val="FFFFFF"/>
              </a:solidFill>
              <a:latin typeface="ITC Franklin Gothic LT Demi Com Regular" charset="77"/>
              <a:ea typeface="ITC Franklin Gothic LT Demi Com Regular" charset="77"/>
              <a:cs typeface="ITC Franklin Gothic LT Demi Com Regular" charset="77"/>
            </a:endParaRP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2D4D36D1-0A57-44ED-92FC-60BAD538F3BA}"/>
              </a:ext>
            </a:extLst>
          </p:cNvPr>
          <p:cNvSpPr txBox="1"/>
          <p:nvPr/>
        </p:nvSpPr>
        <p:spPr>
          <a:xfrm>
            <a:off x="917589" y="4354287"/>
            <a:ext cx="1900755" cy="513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600"/>
              </a:lnSpc>
              <a:defRPr lang="en-US"/>
            </a:pPr>
            <a:r>
              <a:rPr lang="en-US" altLang="zh-CN" sz="1600" dirty="0">
                <a:solidFill>
                  <a:srgbClr val="FFFFFF"/>
                </a:solidFill>
                <a:latin typeface="ITC Franklin Gothic LT Demi Com Regular" charset="77"/>
                <a:ea typeface="ITC Franklin Gothic LT Demi Com Regular" charset="77"/>
                <a:cs typeface="ITC Franklin Gothic LT Demi Com Regular" charset="77"/>
              </a:rPr>
              <a:t>Guard Gates</a:t>
            </a:r>
            <a:endParaRPr sz="1600" dirty="0">
              <a:solidFill>
                <a:srgbClr val="FFFFFF"/>
              </a:solidFill>
              <a:latin typeface="ITC Franklin Gothic LT Demi Com Regular" charset="77"/>
              <a:ea typeface="ITC Franklin Gothic LT Demi Com Regular" charset="77"/>
              <a:cs typeface="ITC Franklin Gothic LT Demi Com Regular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6EC17A-7C1D-4792-8F93-393D0145C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22" y="1555241"/>
            <a:ext cx="9998307" cy="2603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823D45-BA3B-4790-8AA7-517571F57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89" y="1663282"/>
            <a:ext cx="1078990" cy="6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4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594A-10C9-488A-BC5E-AD687A58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Reimagine the Canals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B475-380F-412E-9F67-BB31FD78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752601"/>
            <a:ext cx="7335309" cy="441007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NYS Canal Corp (Canals), a subsidiary of the New York Power Authority (NYPA) together launched the “Reimagine the Canals” initiative in 2017.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Goal – Enhance Utilization of the Canal to: </a:t>
            </a:r>
          </a:p>
          <a:p>
            <a:pPr lvl="1"/>
            <a:r>
              <a:rPr lang="en-US" sz="2400" dirty="0"/>
              <a:t>Boost local economies</a:t>
            </a:r>
          </a:p>
          <a:p>
            <a:pPr lvl="1"/>
            <a:r>
              <a:rPr lang="en-US" sz="2400" dirty="0"/>
              <a:t>Grow recreation &amp; tourism </a:t>
            </a:r>
          </a:p>
          <a:p>
            <a:pPr lvl="1"/>
            <a:r>
              <a:rPr lang="en-US" sz="2400" dirty="0"/>
              <a:t>Strengthen environmental resiliency</a:t>
            </a:r>
          </a:p>
          <a:p>
            <a:pPr lvl="1"/>
            <a:endParaRPr lang="en-US" sz="2400" dirty="0"/>
          </a:p>
          <a:p>
            <a:r>
              <a:rPr lang="en-US" sz="2400" dirty="0"/>
              <a:t>One component is the use of the Canal infrastructure in WNY to increase the vitality of the fisheries in the Canal fed tributaries of Lake Ontario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D7192DE1-606F-4E66-A1E2-3E18FD5B1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" b="586"/>
          <a:stretch>
            <a:fillRect/>
          </a:stretch>
        </p:blipFill>
        <p:spPr>
          <a:xfrm>
            <a:off x="8357883" y="986889"/>
            <a:ext cx="3834117" cy="4884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76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7BB9-36A2-439E-96A6-805CB690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Fishing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C62F-3AB5-45BB-856C-9D10937D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752601"/>
            <a:ext cx="5300244" cy="4626934"/>
          </a:xfrm>
        </p:spPr>
        <p:txBody>
          <a:bodyPr>
            <a:normAutofit/>
          </a:bodyPr>
          <a:lstStyle/>
          <a:p>
            <a:r>
              <a:rPr lang="en-US" sz="2000" dirty="0"/>
              <a:t>In 2020, NYPA and the Canal Corp, in partnership with NYS Department of Environmental Conservation (DEC), launched the Fall Fishing Program</a:t>
            </a:r>
          </a:p>
          <a:p>
            <a:r>
              <a:rPr lang="en-US" sz="2000" dirty="0"/>
              <a:t>Water Releases from the Erie Canal are managed in order to enhance the fisheries in north flowing Lake Ontario tributaries</a:t>
            </a:r>
          </a:p>
          <a:p>
            <a:r>
              <a:rPr lang="en-US" sz="2000" dirty="0"/>
              <a:t>The releases are designed to:</a:t>
            </a:r>
          </a:p>
          <a:p>
            <a:pPr lvl="1"/>
            <a:r>
              <a:rPr lang="en-US" sz="2000" dirty="0"/>
              <a:t>expand recreational fishing</a:t>
            </a:r>
          </a:p>
          <a:p>
            <a:pPr lvl="1"/>
            <a:r>
              <a:rPr lang="en-US" sz="2000" dirty="0"/>
              <a:t>improve fish habitat</a:t>
            </a:r>
          </a:p>
          <a:p>
            <a:pPr lvl="1"/>
            <a:r>
              <a:rPr lang="en-US" sz="2000" dirty="0"/>
              <a:t>promote larger spawning migrations</a:t>
            </a:r>
          </a:p>
          <a:p>
            <a:pPr lvl="1"/>
            <a:r>
              <a:rPr lang="en-US" sz="2000" dirty="0"/>
              <a:t>provide more predictable angling </a:t>
            </a:r>
          </a:p>
          <a:p>
            <a:pPr lvl="1"/>
            <a:r>
              <a:rPr lang="en-US" sz="2000" dirty="0"/>
              <a:t>protect fish from predatory angling practices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7C66C-20CD-4CE7-881B-3037C326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1031" y="2214338"/>
            <a:ext cx="6071161" cy="32285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5040B9-26FF-4CEF-A59A-E287742142D0}"/>
                  </a:ext>
                </a:extLst>
              </p14:cNvPr>
              <p14:cNvContentPartPr/>
              <p14:nvPr/>
            </p14:nvContentPartPr>
            <p14:xfrm>
              <a:off x="133699" y="4998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5040B9-26FF-4CEF-A59A-E287742142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59" y="413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21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7BB9-36A2-439E-96A6-805CB690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Fishing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C62F-3AB5-45BB-856C-9D10937D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752600"/>
            <a:ext cx="5668508" cy="4839585"/>
          </a:xfrm>
        </p:spPr>
        <p:txBody>
          <a:bodyPr>
            <a:normAutofit/>
          </a:bodyPr>
          <a:lstStyle/>
          <a:p>
            <a:r>
              <a:rPr lang="en-US" sz="2000" dirty="0"/>
              <a:t>Areas of focus include Oak Orchard Creek, Sandy Creek, Eighteenmile Creek and Johnson Creek</a:t>
            </a:r>
          </a:p>
          <a:p>
            <a:r>
              <a:rPr lang="en-US" sz="2000" dirty="0"/>
              <a:t>The 2020 pilot program was a success and was continued for the 2021 season</a:t>
            </a:r>
          </a:p>
          <a:p>
            <a:r>
              <a:rPr lang="en-US" sz="2000" dirty="0"/>
              <a:t>A key goal is to boost the local economies of Orleans, Monroe and Niagara counties through angling tourism</a:t>
            </a:r>
          </a:p>
          <a:p>
            <a:r>
              <a:rPr lang="en-US" sz="2000" dirty="0"/>
              <a:t>In 2021, vehicles from 34 states were observed, as well as Canadian and other international visitors</a:t>
            </a:r>
          </a:p>
          <a:p>
            <a:r>
              <a:rPr lang="en-US" sz="2000" dirty="0"/>
              <a:t>Program’s success highlighted the need for more public access along these streams to ensure a place for all to enjoy the angling experience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6ED8F-28C8-43CB-8BE9-AAD6FE69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14" y="598174"/>
            <a:ext cx="5668508" cy="6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F9C3-C8A3-4339-BC57-8D71DECE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218E-5455-4EFC-B8F8-BDE0E3BF4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478076"/>
            <a:ext cx="5750836" cy="5146007"/>
          </a:xfrm>
        </p:spPr>
        <p:txBody>
          <a:bodyPr>
            <a:normAutofit/>
          </a:bodyPr>
          <a:lstStyle/>
          <a:p>
            <a:r>
              <a:rPr lang="en-US" sz="2000" dirty="0"/>
              <a:t>The Access and Conservation Easement (ACE) program will provide </a:t>
            </a:r>
            <a:r>
              <a:rPr lang="en-US" sz="2000" b="1" dirty="0"/>
              <a:t>compensation to landowners to secure public fishing access </a:t>
            </a:r>
            <a:r>
              <a:rPr lang="en-US" sz="2000" dirty="0"/>
              <a:t>and other conservation rights</a:t>
            </a:r>
          </a:p>
          <a:p>
            <a:r>
              <a:rPr lang="en-US" sz="2000" b="1" dirty="0"/>
              <a:t>Conservation rights </a:t>
            </a:r>
            <a:r>
              <a:rPr lang="en-US" sz="2000" dirty="0"/>
              <a:t>could include development rights, timber rights, erosion control access, stream habitat improvement, or other rights that provide the NYS DEC the ability to protect and improve fish habitat </a:t>
            </a:r>
          </a:p>
          <a:p>
            <a:r>
              <a:rPr lang="en-US" sz="2000" b="1" dirty="0"/>
              <a:t>Up to $1.25M over ten years </a:t>
            </a:r>
            <a:r>
              <a:rPr lang="en-US" sz="2000" dirty="0"/>
              <a:t>will be spent on this program</a:t>
            </a:r>
          </a:p>
          <a:p>
            <a:r>
              <a:rPr lang="en-US" sz="2000" b="1" dirty="0"/>
              <a:t>Rights transferred will be negotiated with each landowner</a:t>
            </a:r>
            <a:r>
              <a:rPr lang="en-US" sz="2000" dirty="0"/>
              <a:t> separately and can differ</a:t>
            </a:r>
          </a:p>
          <a:p>
            <a:r>
              <a:rPr lang="en-US" sz="2000" b="1" dirty="0"/>
              <a:t>Easements will reside with NYS DEC </a:t>
            </a:r>
            <a:r>
              <a:rPr lang="en-US" sz="2000" dirty="0"/>
              <a:t>ensuring public access, fish habitat and water quality are improved </a:t>
            </a:r>
          </a:p>
        </p:txBody>
      </p:sp>
      <p:pic>
        <p:nvPicPr>
          <p:cNvPr id="2050" name="Picture 2" descr="County renews lease for fishing access at the Oak | Orleans Hub">
            <a:extLst>
              <a:ext uri="{FF2B5EF4-FFF2-40B4-BE49-F238E27FC236}">
                <a16:creationId xmlns:a16="http://schemas.microsoft.com/office/drawing/2014/main" id="{CC55857E-8A89-402C-84D3-9FF7778A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02" y="2264229"/>
            <a:ext cx="5679168" cy="33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8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F9C3-C8A3-4339-BC57-8D71DECE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Program – Area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218E-5455-4EFC-B8F8-BDE0E3BF4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be considered for the ACE Program, the respondent’s property should be part of the Request For Expressions of Interest (RFEI) Area:</a:t>
            </a:r>
          </a:p>
          <a:p>
            <a:pPr lvl="1"/>
            <a:r>
              <a:rPr lang="en-US" sz="2400" b="1" dirty="0" err="1"/>
              <a:t>Eighteenmile</a:t>
            </a:r>
            <a:r>
              <a:rPr lang="en-US" sz="2400" b="1" dirty="0"/>
              <a:t> Creek </a:t>
            </a:r>
            <a:r>
              <a:rPr lang="en-US" sz="2400" dirty="0"/>
              <a:t>(Niagara County) – Downstream of Burt Dam to Lake Ontario</a:t>
            </a:r>
          </a:p>
          <a:p>
            <a:pPr lvl="1"/>
            <a:r>
              <a:rPr lang="en-US" sz="2400" b="1" dirty="0"/>
              <a:t>Johnson Creek </a:t>
            </a:r>
            <a:r>
              <a:rPr lang="en-US" sz="2400" dirty="0"/>
              <a:t>(Orleans County) – Downstream of Lyndonville Dam to Lake Ontario</a:t>
            </a:r>
          </a:p>
          <a:p>
            <a:pPr lvl="1"/>
            <a:r>
              <a:rPr lang="en-US" sz="2400" b="1" dirty="0"/>
              <a:t>Oak Orchard Creek </a:t>
            </a:r>
            <a:r>
              <a:rPr lang="en-US" sz="2400" dirty="0"/>
              <a:t>(Orleans County) – Downstream of Waterport Dam to Lake Ontario</a:t>
            </a:r>
          </a:p>
          <a:p>
            <a:pPr lvl="1"/>
            <a:r>
              <a:rPr lang="en-US" sz="2400" b="1" dirty="0"/>
              <a:t>Sandy Creek </a:t>
            </a:r>
            <a:r>
              <a:rPr lang="en-US" sz="2400" dirty="0"/>
              <a:t>- East and West Branches and main stem (Monroe and Orleans counties) – From the Erie Canal to Lake Ontario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033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5E4B-FBC5-4E9A-8FC2-8341C03C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Program – Selection of Parcels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19C3-BCE6-4FDC-A93D-94DEB8C8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752601"/>
            <a:ext cx="11277523" cy="4191000"/>
          </a:xfrm>
        </p:spPr>
        <p:txBody>
          <a:bodyPr>
            <a:normAutofit/>
          </a:bodyPr>
          <a:lstStyle/>
          <a:p>
            <a:r>
              <a:rPr lang="en-US" sz="2000" b="1" dirty="0"/>
              <a:t>Parcels will be selected by factors </a:t>
            </a:r>
            <a:r>
              <a:rPr lang="en-US" sz="2000" dirty="0"/>
              <a:t>including, but not limited to:</a:t>
            </a:r>
          </a:p>
          <a:p>
            <a:pPr lvl="1"/>
            <a:r>
              <a:rPr lang="en-US" sz="2000" dirty="0"/>
              <a:t>Length of waterfrontage </a:t>
            </a:r>
          </a:p>
          <a:p>
            <a:pPr lvl="1"/>
            <a:r>
              <a:rPr lang="en-US" sz="2000" dirty="0"/>
              <a:t>Land Topography</a:t>
            </a:r>
          </a:p>
          <a:p>
            <a:pPr lvl="1"/>
            <a:r>
              <a:rPr lang="en-US" sz="2000" dirty="0"/>
              <a:t>Proximity to existing public access locations and public parking areas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Value of the rights conveyed/sold </a:t>
            </a:r>
            <a:r>
              <a:rPr lang="en-US" sz="2000" dirty="0"/>
              <a:t>will be determined by an </a:t>
            </a:r>
            <a:r>
              <a:rPr lang="en-US" sz="2000" b="1" dirty="0"/>
              <a:t>independent appraiser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Appraisal will include current property value and a property value without the negotiated rights to determine payment</a:t>
            </a:r>
          </a:p>
        </p:txBody>
      </p:sp>
    </p:spTree>
    <p:extLst>
      <p:ext uri="{BB962C8B-B14F-4D97-AF65-F5344CB8AC3E}">
        <p14:creationId xmlns:p14="http://schemas.microsoft.com/office/powerpoint/2010/main" val="156587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YPA_Template_915[1]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al PPT Template.potx  -  Read-Only" id="{4762566F-1529-4452-98B0-09BA92E54C36}" vid="{07F3F559-1602-4520-A44E-8AEEFC51BE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1590FF0FEDD48B35065EF4F748142" ma:contentTypeVersion="13" ma:contentTypeDescription="Create a new document." ma:contentTypeScope="" ma:versionID="f2408d7476dda744bbc057fa58529754">
  <xsd:schema xmlns:xsd="http://www.w3.org/2001/XMLSchema" xmlns:xs="http://www.w3.org/2001/XMLSchema" xmlns:p="http://schemas.microsoft.com/office/2006/metadata/properties" xmlns:ns2="3dd1546b-3404-40a5-8dc2-21eac9711cfc" xmlns:ns3="fd92a64d-b5e5-4e47-bb72-682289d3075e" targetNamespace="http://schemas.microsoft.com/office/2006/metadata/properties" ma:root="true" ma:fieldsID="84a5abe8f5ae7d1d10fe5ef6ba6fa9ec" ns2:_="" ns3:_="">
    <xsd:import namespace="3dd1546b-3404-40a5-8dc2-21eac9711cfc"/>
    <xsd:import namespace="fd92a64d-b5e5-4e47-bb72-682289d30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1546b-3404-40a5-8dc2-21eac9711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2a64d-b5e5-4e47-bb72-682289d30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EA6283-5520-4E0D-B265-A10198460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00124E-02E4-4E3D-870C-D2F9DD173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1546b-3404-40a5-8dc2-21eac9711cfc"/>
    <ds:schemaRef ds:uri="fd92a64d-b5e5-4e47-bb72-682289d30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FD95D2-F0DC-458E-9CCA-D6B7F915A1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Canal PPT Template</Template>
  <TotalTime>1265</TotalTime>
  <Words>790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ITC Franklin Gothic LT Demi Com Regular</vt:lpstr>
      <vt:lpstr>Lucida Grande</vt:lpstr>
      <vt:lpstr>NYPA_Template_915[1]</vt:lpstr>
      <vt:lpstr>Access and Conservation Easement (ACE) Program</vt:lpstr>
      <vt:lpstr>Meeting Agenda</vt:lpstr>
      <vt:lpstr>NYS Canal System (500+ miles long)</vt:lpstr>
      <vt:lpstr>Reimagine the Canals   </vt:lpstr>
      <vt:lpstr>Fall Fishing Program</vt:lpstr>
      <vt:lpstr>Fall Fishing Program</vt:lpstr>
      <vt:lpstr>ACE Program Overview</vt:lpstr>
      <vt:lpstr>ACE Program – Area of Interest</vt:lpstr>
      <vt:lpstr>ACE Program – Selection of Parcels</vt:lpstr>
      <vt:lpstr>ACE Program - Process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Cullen, Connie</dc:creator>
  <cp:keywords>Template, Standard</cp:keywords>
  <dc:description>This is the new NYPA standard PPT template - 2015.</dc:description>
  <cp:lastModifiedBy>Nicholas Melson</cp:lastModifiedBy>
  <cp:revision>20</cp:revision>
  <cp:lastPrinted>2015-09-28T21:36:52Z</cp:lastPrinted>
  <dcterms:created xsi:type="dcterms:W3CDTF">2022-02-07T20:07:05Z</dcterms:created>
  <dcterms:modified xsi:type="dcterms:W3CDTF">2022-03-08T15:01:02Z</dcterms:modified>
  <cp:contentStatus>New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F8EF29A0-C9B3-4DA5-A5FC-0F42E53D9B44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0x010100DAF1590FF0FEDD48B35065EF4F748142</vt:lpwstr>
  </property>
  <property fmtid="{D5CDD505-2E9C-101B-9397-08002B2CF9AE}" pid="5" name="SEMNYPAmmdGroup">
    <vt:lpwstr/>
  </property>
  <property fmtid="{D5CDD505-2E9C-101B-9397-08002B2CF9AE}" pid="6" name="SEMNYPAmmdLocation">
    <vt:lpwstr/>
  </property>
  <property fmtid="{D5CDD505-2E9C-101B-9397-08002B2CF9AE}" pid="7" name="SEMNYPAmmdEquipment">
    <vt:lpwstr/>
  </property>
  <property fmtid="{D5CDD505-2E9C-101B-9397-08002B2CF9AE}" pid="8" name="SEMNYPAmmdExternal">
    <vt:lpwstr/>
  </property>
  <property fmtid="{D5CDD505-2E9C-101B-9397-08002B2CF9AE}" pid="9" name="SEMNYPAmmdType">
    <vt:lpwstr/>
  </property>
</Properties>
</file>